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72" d="100"/>
          <a:sy n="72" d="100"/>
        </p:scale>
        <p:origin x="-1392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DBBCD-391F-4643-AB28-E984EEAAEFA3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7EEB8E-9BC9-6548-953E-A40FB8247C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7EEB8E-9BC9-6548-953E-A40FB8247CC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64E44-ED18-724A-B449-0E2471710419}" type="datetimeFigureOut">
              <a:rPr lang="en-US" smtClean="0"/>
              <a:pPr/>
              <a:t>4/23/10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DD41B-65B7-0644-B672-E760FE03A7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4446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     </a:t>
            </a:r>
            <a:r>
              <a:rPr lang="en-US" sz="2400" dirty="0" smtClean="0"/>
              <a:t>One day there was a girl named Maria Rosella She wanted  to become to a fairy.  Because her  friends Iris and Shirley were one.  They had  sparkly  and big wings like a angle that were white 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7400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733800"/>
            <a:ext cx="5486400" cy="24384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7400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733800"/>
            <a:ext cx="5486400" cy="24384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7400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733800"/>
            <a:ext cx="5486400" cy="24384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727575"/>
            <a:ext cx="5486400" cy="14446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228600"/>
            <a:ext cx="5486400" cy="1904999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So Maria Rosella went to her friends to ask  them to help her.  And when she got there she asked them.   </a:t>
            </a:r>
          </a:p>
          <a:p>
            <a:r>
              <a:rPr lang="en-US" sz="2400" dirty="0" smtClean="0"/>
              <a:t>They said ‘’Yes we will help you.’’ And Maria Rosella said  ‘’Yippy thank you’’.                                 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368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286000"/>
            <a:ext cx="5486400" cy="3886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Then the girls started to make a horrible drink for Maria Rosella when she was out side.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533401"/>
            <a:ext cx="5486400" cy="1600199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4114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They even put stuff in the  blender. Like spinach bananas and strawberries.   When they were finish they said  </a:t>
            </a:r>
          </a:p>
          <a:p>
            <a:r>
              <a:rPr lang="en-US" sz="2400" dirty="0" smtClean="0"/>
              <a:t>‘’ GUCK it stinks’’   ‘’it is horrible ‘’ said Iris and Shirley . 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444625"/>
          </a:xfrm>
        </p:spPr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733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Then they called  Maria Rosella  ‘’Maria come over here now’’.   And  when she got  she started drinking  the horrible and  terrible drink  Maria said ‘’YUCK’’.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362200"/>
            <a:ext cx="5486400" cy="3810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After she  said that she started to glow a lot.   Then  she  even  grow  wings like an angle that were white .   Also  she  started to fly .   All the fairies wanted her to be the queen of Fairy land.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368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438400"/>
            <a:ext cx="5486400" cy="4114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Then Maria Rosella said</a:t>
            </a:r>
          </a:p>
          <a:p>
            <a:r>
              <a:rPr lang="en-US" sz="2400" dirty="0" smtClean="0"/>
              <a:t>‘’Thank you a lot every one  but I cant take this crown’’.</a:t>
            </a:r>
          </a:p>
          <a:p>
            <a:r>
              <a:rPr lang="en-US" sz="2400" dirty="0" smtClean="0"/>
              <a:t>  ‘’GASP ‘’ said  Shirley</a:t>
            </a:r>
          </a:p>
          <a:p>
            <a:r>
              <a:rPr lang="en-US" sz="2400" dirty="0" smtClean="0"/>
              <a:t>‘’STOP doing  that ‘’  said  MARIA </a:t>
            </a:r>
          </a:p>
          <a:p>
            <a:r>
              <a:rPr lang="en-US" sz="2400" dirty="0" smtClean="0"/>
              <a:t>‘’Ok’’</a:t>
            </a:r>
          </a:p>
          <a:p>
            <a:r>
              <a:rPr lang="en-US" sz="2400" dirty="0" smtClean="0"/>
              <a:t> ‘’But  why cant you take the crown’’</a:t>
            </a:r>
          </a:p>
          <a:p>
            <a:r>
              <a:rPr lang="en-US" sz="2400" dirty="0" smtClean="0"/>
              <a:t>‘’Because I have to live with my mom and daddy’’.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2052641" y="315234"/>
            <a:ext cx="5486400" cy="1894566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But when Iris  bang Maria parents  they were a fairy just like Maria .   Then Maria asked her  parents if  they can stay  and  live  her  they said</a:t>
            </a:r>
          </a:p>
          <a:p>
            <a:r>
              <a:rPr lang="en-US" sz="2400" dirty="0" smtClean="0"/>
              <a:t> ‘’YES  anything for are little queen ‘’. </a:t>
            </a:r>
          </a:p>
          <a:p>
            <a:r>
              <a:rPr lang="en-US" sz="2400" dirty="0" smtClean="0"/>
              <a:t>    Then Maria said </a:t>
            </a:r>
          </a:p>
          <a:p>
            <a:r>
              <a:rPr lang="en-US" sz="2400" dirty="0" smtClean="0"/>
              <a:t>‘’I will stay’’.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0"/>
            <a:ext cx="5486400" cy="27400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740024"/>
            <a:ext cx="5486400" cy="30511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Then she live happy and peaceful with her family and her </a:t>
            </a:r>
            <a:r>
              <a:rPr lang="en-US" sz="2400" dirty="0" smtClean="0"/>
              <a:t>friends 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359</Words>
  <Application>Microsoft Macintosh PowerPoint</Application>
  <PresentationFormat>On-screen Show (4:3)</PresentationFormat>
  <Paragraphs>21</Paragraphs>
  <Slides>13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6</cp:revision>
  <dcterms:created xsi:type="dcterms:W3CDTF">2010-04-23T13:55:36Z</dcterms:created>
  <dcterms:modified xsi:type="dcterms:W3CDTF">2010-04-23T14:01:47Z</dcterms:modified>
</cp:coreProperties>
</file>